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Proven by Facebook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4833937" y="5986564"/>
            <a:ext cx="14716126" cy="8856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11971985" y="13073062"/>
            <a:ext cx="430505" cy="485776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color-3.png" descr="color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직사각형"/>
          <p:cNvSpPr/>
          <p:nvPr/>
        </p:nvSpPr>
        <p:spPr>
          <a:xfrm>
            <a:off x="17195800" y="1346200"/>
            <a:ext cx="6242050" cy="11023600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1" name="video.mp4" descr="video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7246770" y="1394262"/>
            <a:ext cx="6140110" cy="10927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6666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color-4.png" descr="color-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color-5.png" descr="color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스크린샷 2018-10-29 오후 6.46.58.png" descr="스크린샷 2018-10-29 오후 6.46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933" y="2902346"/>
            <a:ext cx="5118101" cy="867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스크린샷 2018-10-29 오후 6.47.02.png" descr="스크린샷 2018-10-29 오후 6.47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4933" y="2902346"/>
            <a:ext cx="5118101" cy="867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3.png" descr="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4933" y="2902346"/>
            <a:ext cx="5118101" cy="867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4.png" descr="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4933" y="2902346"/>
            <a:ext cx="5118101" cy="867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5.png" descr="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4933" y="2902346"/>
            <a:ext cx="5118101" cy="867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2"/>
      <p:bldP build="whole" bldLvl="1" animBg="1" rev="0" advAuto="0" spid="150" grpId="4"/>
      <p:bldP build="whole" bldLvl="1" animBg="1" rev="0" advAuto="0" spid="149" grpId="3"/>
      <p:bldP build="whole" bldLvl="1" animBg="1" rev="0" advAuto="0" spid="14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14.png" descr="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15.png" descr="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olor-6.png" descr="color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16.png" descr="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17.png" descr="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4.png" descr="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6.png" descr="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7.png" descr="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15-a.png" descr="15-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color-1.png" descr="color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color-2.png" descr="color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